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47E03-BD74-FA4C-A755-3823BDB0C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FF160-27AA-F047-A856-0A7BB639C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437BC-7370-BA4E-A3D8-1BC1681D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BE638-6CC7-8B4D-9B3F-4017FA445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4EF8C-10B3-B141-AD02-A5DB156A9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504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D4BC2-5BA0-504A-B5A9-7F8AD4035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0BB79-246F-7A4C-8E5E-0A151976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A66A7-E435-B34C-A287-5204122ED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26020-6FE7-7C48-A679-D890768BA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81873-54FC-FB47-B3CF-5E6AF9F41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72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DA8733-2BDA-2E41-8086-C86109BCB7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DF74CD-82F7-B440-955B-67887396E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57C98-A4CE-5040-85A8-CE9B8EBA2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DF96F-0CD6-4F4D-9550-BFA1E4957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C8310-C577-EA43-AE95-29EC7C5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435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F0327-581E-CE4E-991E-161917A14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68EEE-FC90-214F-8E76-2FEDFDC84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C6A85-23B9-9D4F-BBD7-E31E53C61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9E6B6-829D-0A4D-9C95-C3147A879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61032-6A81-8C40-9FF5-ACB0F2475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A16E2-AC13-854C-94EE-37ED211E2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B7B4F-0D69-7E4D-B705-3B6DF340B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ACC76-139E-3D4D-BC24-A9C583F3B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4B5B6-A0D9-2545-909E-FD07DC62E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5BD76-6FBB-1D45-B3DF-7FD206BF8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96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7E138-3D0C-F54E-BDC3-76B666979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F205E-7A7F-6244-AB1C-733D501E8C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4D98E3-8E05-114D-B96C-58A6C86C8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D483B7-F0A2-9143-A300-A97002ABD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4F899-A1A5-C142-BF01-CF320B061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D0454-B503-344B-BF2B-BF3DC8836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02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7E1BE-79E3-8447-A1FB-A84A123A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A372D-08AF-FB46-B2CE-98D195011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1D0AE0-815C-E744-88E7-1278D29791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47574A-98C8-5846-8AB8-E16F7924DC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45F440-8524-364D-8151-538C8254B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8F63A3-52C5-764D-A398-7ABA7FA81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5D8360-6C4A-7E49-B6A5-B3DE82AF1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926F5B-909B-3F43-98C7-DB62A474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162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FFAC3-99D6-604A-BDCE-9A715B1E6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F49199-B79C-A246-A02A-4F1E4CA40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484846-B960-3146-A35E-6B8F49962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A0C759-0A15-AE41-96A1-22BC7C534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5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D00B3B-E838-9549-BB9A-98877831E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4D1FD9-9C2B-344B-8F0C-8B9AE6484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D3F4A-8B1F-0348-81C0-76F9A58BB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6F8B4-3A2B-CD47-B9D0-3766AADDD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35D8C-4C00-2149-9D32-3DA28DAAB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0D12ED-4FE5-2D45-ADBA-539172329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5EC269-013C-7546-8361-48F9F9FD9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38A26-BB7A-C44D-A0B4-919484AFC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AF5D4-5BBB-5F4E-9D78-2B851D9F6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051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7CA7F-B078-144C-BEC2-F5F480D05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540AA3-50BD-B04E-AFFA-F823C20951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C0A9E-951A-7F4A-8BB6-58E2FD317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D114A-A5A4-5E42-9E05-D49EA13C6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51DFD-0660-6B46-A408-F8F4E734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6DB21-9FC6-7541-91CE-5CC0616AA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8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0F7068-2EA7-2543-9921-5E54A5D86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3B95C-7111-FD4B-8CCD-9CE1E6AE3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984E8-FA23-EE42-B546-3E7D4A00DE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D195E-0B30-6D46-A98E-E919F9442EA5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E0EB4-71FB-9048-AFC8-C91A52A717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6B0C2-3475-BF4E-9BD5-3DC9D5848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979B3-281D-2D47-A6F8-CE13C76E3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794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E36E9-9512-1141-BDAC-46D27192E8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best place for a pizza connoisseur to eat pizza.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9741C2-322A-5B43-80E5-FC34E891D3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03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25D12-0D31-5C40-B970-BDCD1BC9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Major Cities in the US with lots of pizza places: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79469-B656-D949-B843-B9F41FA76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York </a:t>
            </a:r>
          </a:p>
          <a:p>
            <a:r>
              <a:rPr lang="en-US" dirty="0"/>
              <a:t>San Francisco </a:t>
            </a:r>
          </a:p>
          <a:p>
            <a:r>
              <a:rPr lang="en-US" dirty="0"/>
              <a:t>Jersey City</a:t>
            </a:r>
          </a:p>
          <a:p>
            <a:r>
              <a:rPr lang="en-US" dirty="0"/>
              <a:t>Boston</a:t>
            </a:r>
          </a:p>
          <a:p>
            <a:r>
              <a:rPr lang="en-US" dirty="0"/>
              <a:t>Chicago</a:t>
            </a:r>
          </a:p>
        </p:txBody>
      </p:sp>
    </p:spTree>
    <p:extLst>
      <p:ext uri="{BB962C8B-B14F-4D97-AF65-F5344CB8AC3E}">
        <p14:creationId xmlns:p14="http://schemas.microsoft.com/office/powerpoint/2010/main" val="597432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43AF33-15FE-BB49-A690-9481536BC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Density of pizza places in New York City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F475AABB-FAC7-FE42-8202-BA7264BDE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353" r="4639"/>
          <a:stretch/>
        </p:blipFill>
        <p:spPr>
          <a:xfrm>
            <a:off x="509517" y="576072"/>
            <a:ext cx="6692560" cy="552297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9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946DEF-A2CF-A74F-80C6-6ED932CD3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Density of pizza places in Chicago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811328EF-AFBF-A949-A3B4-0C81B13E23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219" r="7379" b="1"/>
          <a:stretch/>
        </p:blipFill>
        <p:spPr>
          <a:xfrm>
            <a:off x="509517" y="576072"/>
            <a:ext cx="6692560" cy="552297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26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759703-9A37-D849-B732-CB0780358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Density of pizza places in San Francisco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779D2748-227E-CE4C-ABFD-CBA03438F3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824" r="12469" b="-2"/>
          <a:stretch/>
        </p:blipFill>
        <p:spPr>
          <a:xfrm>
            <a:off x="509517" y="576072"/>
            <a:ext cx="6692560" cy="552297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623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169373-E625-4BAD-B93B-3BA93BE5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35582B-80C8-7948-9D71-F2647B717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248" y="1152144"/>
            <a:ext cx="4023360" cy="29434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Density of pizza places in Jersey City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2D805666-9245-024F-AA0C-2C4D48368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926" r="29951" b="1"/>
          <a:stretch/>
        </p:blipFill>
        <p:spPr>
          <a:xfrm>
            <a:off x="604064" y="10"/>
            <a:ext cx="6701991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DF00571-E53F-4406-874C-D5333B3E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805A8E07-08A3-48C5-A937-BA5C099EB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BD95D223-D0F4-4A5A-A97F-904E11575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C234CFCF-E56D-4C71-AEA5-41C17CD2F6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4EE72264-410F-4071-B6A9-A94E1050E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38730288-0A00-4A97-8CE6-E7DFE81E3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4EDA3E11-9FAA-4CBF-9FC7-A75068E7B6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7327A321-A57A-4019-AC19-30C3FEDE0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45B013C8-DE8B-4D46-A566-8925FF2AB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D70623DD-9665-463E-9FF2-E11E76764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EF230DD2-4D19-4039-A31E-475B24712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A0DE572C-1F7E-41DF-B316-6D79DD0035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75E93974-7575-4E1C-BB69-30CDE7C145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B02B977-55BB-4684-B6DC-50B49F26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B8A7D2FD-4604-411A-8446-AAD738B9D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2FC67E06-3570-4522-8495-454D7C87E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E6A1839D-1BE9-41CB-B29B-AF529145D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20C714F7-E8CA-484B-8A29-E3194EC7C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B4E21E71-D285-4AED-AA11-100533981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13568E8F-C4DD-4452-A8BE-CDC9A4FE4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56ABD5AB-B13C-4AA9-9066-E872473A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2332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B80C17-53DF-3248-92F2-C1D1A369C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Density of pizza places in Boston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0DB5DBAD-6B29-6B45-ABC0-75A4ED504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457" r="19231" b="-1"/>
          <a:stretch/>
        </p:blipFill>
        <p:spPr>
          <a:xfrm>
            <a:off x="509517" y="576072"/>
            <a:ext cx="6692560" cy="552297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746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CBEA3-B370-8B4B-B032-FA57B4859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 figure out which city is best?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CF4AD-753D-9043-9862-F209ED9D7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Calculated the center of the pizza places represented by the large green circle on the maps(mean coordinate)</a:t>
            </a:r>
          </a:p>
          <a:p>
            <a:r>
              <a:rPr lang="en-US" dirty="0"/>
              <a:t>Calculated the distance of each pizza place to the center( Mean distance to mean coordinate)</a:t>
            </a:r>
          </a:p>
          <a:p>
            <a:r>
              <a:rPr lang="en-US" dirty="0"/>
              <a:t>Lastly, I ranked the cities based on the smallest distances.</a:t>
            </a:r>
          </a:p>
        </p:txBody>
      </p:sp>
    </p:spTree>
    <p:extLst>
      <p:ext uri="{BB962C8B-B14F-4D97-AF65-F5344CB8AC3E}">
        <p14:creationId xmlns:p14="http://schemas.microsoft.com/office/powerpoint/2010/main" val="1993394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4187-4372-9444-96CA-D4F5FA176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AE293-C174-284B-9E00-EF6410CFF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largest density of pizza places to lowest:</a:t>
            </a:r>
          </a:p>
          <a:p>
            <a:pPr lvl="1"/>
            <a:r>
              <a:rPr lang="en-US" dirty="0"/>
              <a:t>1)New York</a:t>
            </a:r>
          </a:p>
          <a:p>
            <a:pPr lvl="1"/>
            <a:r>
              <a:rPr lang="en-US" dirty="0"/>
              <a:t>2)San Francisco </a:t>
            </a:r>
          </a:p>
          <a:p>
            <a:pPr lvl="1"/>
            <a:r>
              <a:rPr lang="en-US" dirty="0"/>
              <a:t>3)Jersey City </a:t>
            </a:r>
          </a:p>
          <a:p>
            <a:pPr lvl="1"/>
            <a:r>
              <a:rPr lang="en-US" dirty="0"/>
              <a:t>4) Boston</a:t>
            </a:r>
          </a:p>
          <a:p>
            <a:pPr lvl="1"/>
            <a:r>
              <a:rPr lang="en-US"/>
              <a:t>5)Chicago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050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152</Words>
  <Application>Microsoft Macintosh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The best place for a pizza connoisseur to eat pizza.</vt:lpstr>
      <vt:lpstr>5 Major Cities in the US with lots of pizza places:</vt:lpstr>
      <vt:lpstr>Density of pizza places in New York City</vt:lpstr>
      <vt:lpstr>Density of pizza places in Chicago</vt:lpstr>
      <vt:lpstr>Density of pizza places in San Francisco</vt:lpstr>
      <vt:lpstr>Density of pizza places in Jersey City</vt:lpstr>
      <vt:lpstr>Density of pizza places in Boston </vt:lpstr>
      <vt:lpstr>How did I figure out which city is best?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best place for a pizza connoisseur to eat pizza.</dc:title>
  <dc:creator>Rymash, Alvin</dc:creator>
  <cp:lastModifiedBy>Rymash, Alvin</cp:lastModifiedBy>
  <cp:revision>2</cp:revision>
  <dcterms:created xsi:type="dcterms:W3CDTF">2020-03-02T19:02:53Z</dcterms:created>
  <dcterms:modified xsi:type="dcterms:W3CDTF">2020-03-02T19:08:31Z</dcterms:modified>
</cp:coreProperties>
</file>